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F57605-66B8-4A8A-BDEF-17537699B367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2392C2-6F40-4F1E-94CB-43B02DEA1B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Forum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Well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1.PRE-WRITING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►The Writing Situation: </a:t>
            </a:r>
          </a:p>
          <a:p>
            <a:r>
              <a:rPr lang="en-US" dirty="0"/>
              <a:t>Subject, Purpose, Audience </a:t>
            </a:r>
          </a:p>
          <a:p>
            <a:r>
              <a:rPr lang="en-US" dirty="0"/>
              <a:t>What is your writing for? </a:t>
            </a:r>
          </a:p>
          <a:p>
            <a:r>
              <a:rPr lang="en-US" dirty="0"/>
              <a:t>What method or technology will you use for it? </a:t>
            </a:r>
          </a:p>
          <a:p>
            <a:r>
              <a:rPr lang="en-US" dirty="0"/>
              <a:t>How much leeway do you have? </a:t>
            </a:r>
          </a:p>
          <a:p>
            <a:r>
              <a:rPr lang="en-US" dirty="0"/>
              <a:t>Who will be reading it? </a:t>
            </a:r>
          </a:p>
          <a:p>
            <a:r>
              <a:rPr lang="en-US" dirty="0"/>
              <a:t>What do your readers already know or think about </a:t>
            </a:r>
          </a:p>
          <a:p>
            <a:r>
              <a:rPr lang="en-US" dirty="0"/>
              <a:t>the subject? </a:t>
            </a:r>
          </a:p>
          <a:p>
            <a:r>
              <a:rPr lang="en-US" dirty="0"/>
              <a:t>What is the aim of the assignment? Define a purpose. </a:t>
            </a:r>
          </a:p>
          <a:p>
            <a:r>
              <a:rPr lang="en-US" dirty="0"/>
              <a:t>How should you project yourself in the assignment? </a:t>
            </a:r>
          </a:p>
          <a:p>
            <a:r>
              <a:rPr lang="en-US" dirty="0"/>
              <a:t>(voice, tone) </a:t>
            </a:r>
          </a:p>
          <a:p>
            <a:r>
              <a:rPr lang="en-US" dirty="0"/>
              <a:t>Is there a specific message readers should take </a:t>
            </a:r>
          </a:p>
          <a:p>
            <a:r>
              <a:rPr lang="en-US" dirty="0"/>
              <a:t>away? </a:t>
            </a:r>
          </a:p>
          <a:p>
            <a:r>
              <a:rPr lang="en-US" dirty="0"/>
              <a:t>► Invention: </a:t>
            </a:r>
          </a:p>
          <a:p>
            <a:r>
              <a:rPr lang="en-US" dirty="0"/>
              <a:t>Journaling, Observing, Free Writing, Brainstorming, Clustering, Questioning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2. Thesis- Organization- Critical Thinking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► Defining your thesis: 3 functions &amp; 1 optional </a:t>
            </a:r>
          </a:p>
          <a:p>
            <a:r>
              <a:rPr lang="en-US" dirty="0" smtClean="0"/>
              <a:t>Thesis: </a:t>
            </a:r>
          </a:p>
          <a:p>
            <a:r>
              <a:rPr lang="en-US" dirty="0" smtClean="0"/>
              <a:t>1. </a:t>
            </a:r>
            <a:r>
              <a:rPr lang="en-US" b="1" dirty="0" smtClean="0"/>
              <a:t>Narrows your subject </a:t>
            </a:r>
            <a:r>
              <a:rPr lang="en-US" dirty="0" smtClean="0"/>
              <a:t>to a single, central idea that you want readers </a:t>
            </a:r>
          </a:p>
          <a:p>
            <a:r>
              <a:rPr lang="en-US" dirty="0" smtClean="0"/>
              <a:t>to gain from your essay 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Claims something specific &amp; significant </a:t>
            </a:r>
            <a:r>
              <a:rPr lang="en-US" dirty="0" smtClean="0"/>
              <a:t>about your subject 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Conveys your purpose </a:t>
            </a:r>
            <a:endParaRPr lang="en-US" dirty="0" smtClean="0"/>
          </a:p>
          <a:p>
            <a:r>
              <a:rPr lang="en-US" i="1" dirty="0" smtClean="0"/>
              <a:t>May</a:t>
            </a:r>
            <a:r>
              <a:rPr lang="en-US" dirty="0" smtClean="0"/>
              <a:t>….. preview arrangement of ideas </a:t>
            </a:r>
          </a:p>
          <a:p>
            <a:r>
              <a:rPr lang="en-US" dirty="0" smtClean="0"/>
              <a:t>► Schemes for organization </a:t>
            </a:r>
          </a:p>
          <a:p>
            <a:r>
              <a:rPr lang="en-US" dirty="0" smtClean="0"/>
              <a:t>Spatial- In describing a person, place, or thing, move through space </a:t>
            </a:r>
          </a:p>
          <a:p>
            <a:r>
              <a:rPr lang="en-US" dirty="0" smtClean="0"/>
              <a:t>systematically from a starting point or other features of location. </a:t>
            </a:r>
          </a:p>
          <a:p>
            <a:r>
              <a:rPr lang="en-US" dirty="0" smtClean="0"/>
              <a:t>Chronological- In recounting sequence of events, arrange the events as they </a:t>
            </a:r>
          </a:p>
          <a:p>
            <a:r>
              <a:rPr lang="en-US" dirty="0" smtClean="0"/>
              <a:t>occurred in time, first to last. </a:t>
            </a:r>
          </a:p>
          <a:p>
            <a:r>
              <a:rPr lang="en-US" dirty="0" smtClean="0"/>
              <a:t>General to Specific- Begin with overall discussion of the topic; then fill in </a:t>
            </a:r>
          </a:p>
          <a:p>
            <a:r>
              <a:rPr lang="en-US" dirty="0" smtClean="0"/>
              <a:t>details, facts, examples or other support. </a:t>
            </a:r>
          </a:p>
          <a:p>
            <a:r>
              <a:rPr lang="en-US" dirty="0" smtClean="0"/>
              <a:t>Specific to General- First provide support; then draw a conclusion from it. </a:t>
            </a:r>
          </a:p>
          <a:p>
            <a:r>
              <a:rPr lang="en-US" dirty="0" smtClean="0"/>
              <a:t>Climactic- Arrange ideas in order of increasing importance to your thesis or </a:t>
            </a:r>
          </a:p>
          <a:p>
            <a:r>
              <a:rPr lang="en-US" dirty="0" smtClean="0"/>
              <a:t>increasing interest to the reader. </a:t>
            </a:r>
          </a:p>
          <a:p>
            <a:r>
              <a:rPr lang="en-US" dirty="0" smtClean="0"/>
              <a:t>Problem-solution- First outline a problem that needs solving; then propose a </a:t>
            </a:r>
          </a:p>
          <a:p>
            <a:r>
              <a:rPr lang="en-US" dirty="0" smtClean="0"/>
              <a:t>solution. </a:t>
            </a:r>
          </a:p>
          <a:p>
            <a:r>
              <a:rPr lang="en-US" dirty="0" smtClean="0"/>
              <a:t>Scratch Outline, Formal Outline, Concept Map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Thesis- Organization- Critical Thinking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► How to question your subject (Content) </a:t>
            </a:r>
          </a:p>
          <a:p>
            <a:r>
              <a:rPr lang="en-US" dirty="0" smtClean="0"/>
              <a:t>▷Claims: Claims about past or present reality </a:t>
            </a:r>
          </a:p>
          <a:p>
            <a:r>
              <a:rPr lang="en-US" dirty="0" smtClean="0"/>
              <a:t>A claim of value </a:t>
            </a:r>
          </a:p>
          <a:p>
            <a:r>
              <a:rPr lang="en-US" dirty="0" smtClean="0"/>
              <a:t>A recommendation for a course of action </a:t>
            </a:r>
          </a:p>
          <a:p>
            <a:r>
              <a:rPr lang="en-US" dirty="0" smtClean="0"/>
              <a:t>▷Statement of Fact vs. Statement of Belief </a:t>
            </a:r>
          </a:p>
          <a:p>
            <a:r>
              <a:rPr lang="en-US" dirty="0" smtClean="0"/>
              <a:t>▷Evidence: </a:t>
            </a:r>
          </a:p>
          <a:p>
            <a:r>
              <a:rPr lang="en-US" dirty="0" smtClean="0"/>
              <a:t>Facts, Statistics, Examples, Expert Opinion, Appeals to readers’ beliefs or needs Questions to ask: Is it accurate? Is it relevant? Is it </a:t>
            </a:r>
          </a:p>
          <a:p>
            <a:r>
              <a:rPr lang="en-US" dirty="0" smtClean="0"/>
              <a:t>representative? Is it adequate? </a:t>
            </a:r>
          </a:p>
          <a:p>
            <a:r>
              <a:rPr lang="en-US" dirty="0" smtClean="0"/>
              <a:t>▷Appeals </a:t>
            </a:r>
          </a:p>
          <a:p>
            <a:r>
              <a:rPr lang="en-US" dirty="0" smtClean="0"/>
              <a:t>Logical- factual evidence </a:t>
            </a:r>
          </a:p>
          <a:p>
            <a:r>
              <a:rPr lang="en-US" dirty="0" smtClean="0"/>
              <a:t>Emotional- appeals to readers’ emotions </a:t>
            </a:r>
          </a:p>
          <a:p>
            <a:r>
              <a:rPr lang="en-US" dirty="0" smtClean="0"/>
              <a:t>Ethical Appeals- gives you credit as a believable author </a:t>
            </a:r>
          </a:p>
          <a:p>
            <a:r>
              <a:rPr lang="en-US" dirty="0" smtClean="0"/>
              <a:t>▷Acknowledge Opposing Viewpoints </a:t>
            </a:r>
          </a:p>
          <a:p>
            <a:r>
              <a:rPr lang="en-US" dirty="0" smtClean="0"/>
              <a:t>▷Fallacies- errors in argument (either evade the issue or treat he argument </a:t>
            </a:r>
          </a:p>
          <a:p>
            <a:r>
              <a:rPr lang="en-US" dirty="0" smtClean="0"/>
              <a:t>as if it were much simpler than it is </a:t>
            </a:r>
          </a:p>
          <a:p>
            <a:r>
              <a:rPr lang="en-US" dirty="0" smtClean="0"/>
              <a:t>▷Oversimplifying- to ignore complexities </a:t>
            </a:r>
          </a:p>
          <a:p>
            <a:r>
              <a:rPr lang="en-US" dirty="0" smtClean="0"/>
              <a:t>Hasty generalizations- inadequate evidence </a:t>
            </a:r>
          </a:p>
          <a:p>
            <a:r>
              <a:rPr lang="en-US" dirty="0" smtClean="0"/>
              <a:t>Sweeping generalization- stereotyping or using words like all, never, </a:t>
            </a:r>
          </a:p>
          <a:p>
            <a:r>
              <a:rPr lang="en-US" dirty="0" smtClean="0"/>
              <a:t>no one, etc. </a:t>
            </a:r>
          </a:p>
          <a:p>
            <a:r>
              <a:rPr lang="en-US" dirty="0" smtClean="0"/>
              <a:t>►Ethos &amp; Voice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Revising &amp; Editing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►Checklist for self-editing </a:t>
            </a:r>
          </a:p>
          <a:p>
            <a:r>
              <a:rPr lang="en-US" dirty="0" smtClean="0"/>
              <a:t>Purpose- What is the purpose, does it conform to the </a:t>
            </a:r>
          </a:p>
          <a:p>
            <a:r>
              <a:rPr lang="en-US" dirty="0" smtClean="0"/>
              <a:t>assignment? </a:t>
            </a:r>
          </a:p>
          <a:p>
            <a:r>
              <a:rPr lang="en-US" dirty="0" smtClean="0"/>
              <a:t>Thesis- Is it defined? Does the paper stray from the thesis? </a:t>
            </a:r>
          </a:p>
          <a:p>
            <a:r>
              <a:rPr lang="en-US" dirty="0" smtClean="0"/>
              <a:t>Structure- Main points support thesis </a:t>
            </a:r>
          </a:p>
          <a:p>
            <a:r>
              <a:rPr lang="en-US" dirty="0" smtClean="0"/>
              <a:t>Development- Depth of details &amp; examples </a:t>
            </a:r>
          </a:p>
          <a:p>
            <a:r>
              <a:rPr lang="en-US" dirty="0" smtClean="0"/>
              <a:t>Tone- How do the words &amp; sentences add to the tone? </a:t>
            </a:r>
          </a:p>
          <a:p>
            <a:r>
              <a:rPr lang="en-US" dirty="0" smtClean="0"/>
              <a:t>Unity- What does each sentence contribute to the thesis? </a:t>
            </a:r>
          </a:p>
          <a:p>
            <a:r>
              <a:rPr lang="en-US" dirty="0" smtClean="0"/>
              <a:t>Coherence- How does the paper flow? </a:t>
            </a:r>
          </a:p>
          <a:p>
            <a:r>
              <a:rPr lang="en-US" dirty="0" smtClean="0"/>
              <a:t>Voice/Audience- To what degree does it connect to the </a:t>
            </a:r>
          </a:p>
          <a:p>
            <a:r>
              <a:rPr lang="en-US" dirty="0" smtClean="0"/>
              <a:t>audience? </a:t>
            </a:r>
          </a:p>
          <a:p>
            <a:r>
              <a:rPr lang="en-US" dirty="0" smtClean="0"/>
              <a:t>Tips of Practice- </a:t>
            </a:r>
          </a:p>
          <a:p>
            <a:r>
              <a:rPr lang="en-US" dirty="0" smtClean="0"/>
              <a:t>Take a break, then reread it. </a:t>
            </a:r>
          </a:p>
          <a:p>
            <a:r>
              <a:rPr lang="en-US" dirty="0" smtClean="0"/>
              <a:t>Ask someone to edit or react to it. </a:t>
            </a:r>
          </a:p>
          <a:p>
            <a:r>
              <a:rPr lang="en-US" dirty="0" smtClean="0"/>
              <a:t>Type the handwritten copy. </a:t>
            </a:r>
          </a:p>
          <a:p>
            <a:r>
              <a:rPr lang="en-US" dirty="0" smtClean="0"/>
              <a:t>Outline the draft. </a:t>
            </a:r>
          </a:p>
          <a:p>
            <a:r>
              <a:rPr lang="en-US" dirty="0" smtClean="0"/>
              <a:t>Listen to it read aloud.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Revising &amp; Editing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►</a:t>
            </a:r>
            <a:r>
              <a:rPr lang="en-US" i="1" dirty="0" err="1" smtClean="0"/>
              <a:t>Wordle</a:t>
            </a:r>
            <a:r>
              <a:rPr lang="en-US" i="1" dirty="0" smtClean="0"/>
              <a:t> </a:t>
            </a:r>
            <a:r>
              <a:rPr lang="en-US" dirty="0" smtClean="0"/>
              <a:t>/ </a:t>
            </a:r>
            <a:r>
              <a:rPr lang="en-US" i="1" dirty="0" smtClean="0"/>
              <a:t>Turn it in.com </a:t>
            </a:r>
            <a:r>
              <a:rPr lang="en-US" dirty="0" smtClean="0"/>
              <a:t>your essay </a:t>
            </a:r>
          </a:p>
          <a:p>
            <a:r>
              <a:rPr lang="en-US" dirty="0" smtClean="0"/>
              <a:t>Check for overused words </a:t>
            </a:r>
          </a:p>
          <a:p>
            <a:r>
              <a:rPr lang="en-US" dirty="0" smtClean="0"/>
              <a:t>Check for improper citations </a:t>
            </a:r>
          </a:p>
          <a:p>
            <a:r>
              <a:rPr lang="en-US" dirty="0" smtClean="0"/>
              <a:t>►Checklist for collaborative editing </a:t>
            </a:r>
          </a:p>
          <a:p>
            <a:r>
              <a:rPr lang="en-US" dirty="0" smtClean="0"/>
              <a:t>►Revising Paragraphs </a:t>
            </a:r>
          </a:p>
          <a:p>
            <a:r>
              <a:rPr lang="en-US" dirty="0" smtClean="0"/>
              <a:t>-Is the paragraph unified? Does it adhere to one central idea that is either stated in topic sentence or otherwise apparent? </a:t>
            </a:r>
          </a:p>
          <a:p>
            <a:r>
              <a:rPr lang="en-US" dirty="0" smtClean="0"/>
              <a:t>-Is the paragraph coherent? Do the paragraphs follow a clear sequence? Are the sentences linked as needed by parallelism, repetition, pronouns, consistency, and transitional expressions? </a:t>
            </a:r>
          </a:p>
          <a:p>
            <a:r>
              <a:rPr lang="en-US" dirty="0" smtClean="0"/>
              <a:t>-Is the paragraph developed? Is it well supported with specific evidence such as details, facts, examples? </a:t>
            </a:r>
          </a:p>
          <a:p>
            <a:r>
              <a:rPr lang="en-US" dirty="0" smtClean="0"/>
              <a:t>○ circle words that repeat or restate key terms/concepts </a:t>
            </a:r>
          </a:p>
          <a:p>
            <a:r>
              <a:rPr lang="en-US" dirty="0" smtClean="0"/>
              <a:t>▭ box words that link sentences and clarify relationships </a:t>
            </a:r>
          </a:p>
          <a:p>
            <a:r>
              <a:rPr lang="en-US" dirty="0" smtClean="0"/>
              <a:t>_ underline phrases that are in parallel grammatical form to </a:t>
            </a:r>
          </a:p>
          <a:p>
            <a:r>
              <a:rPr lang="en-US" dirty="0" smtClean="0"/>
              <a:t>reflect their parallel content </a:t>
            </a:r>
          </a:p>
          <a:p>
            <a:r>
              <a:rPr lang="en-US" dirty="0" smtClean="0"/>
              <a:t>►Typical grammar/mechanics errors </a:t>
            </a:r>
          </a:p>
          <a:p>
            <a:r>
              <a:rPr lang="en-US" dirty="0" smtClean="0"/>
              <a:t>Spelling (difficult words, commonly mistaken words) </a:t>
            </a:r>
          </a:p>
          <a:p>
            <a:r>
              <a:rPr lang="en-US" dirty="0" smtClean="0"/>
              <a:t>Mechanics (capital letters, hyphens, abbreviations, </a:t>
            </a:r>
          </a:p>
          <a:p>
            <a:r>
              <a:rPr lang="en-US" dirty="0" smtClean="0"/>
              <a:t>italics, numbers) </a:t>
            </a:r>
          </a:p>
          <a:p>
            <a:r>
              <a:rPr lang="en-US" dirty="0" smtClean="0"/>
              <a:t>Punctuation (common errors –semi-colon, commas, quotation </a:t>
            </a:r>
          </a:p>
          <a:p>
            <a:r>
              <a:rPr lang="en-US" dirty="0" smtClean="0"/>
              <a:t>marks, apostrophes) </a:t>
            </a:r>
          </a:p>
          <a:p>
            <a:r>
              <a:rPr lang="en-US" dirty="0" smtClean="0"/>
              <a:t>Grammar (sentence structure, tense changes, verb form, </a:t>
            </a:r>
          </a:p>
          <a:p>
            <a:r>
              <a:rPr lang="en-US" dirty="0" smtClean="0"/>
              <a:t>subject/verb agreement, misplaced modifiers, fragments/run-ons)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Catch The Mistakes?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 have a spelling checker, </a:t>
            </a:r>
            <a:endParaRPr lang="en-US" dirty="0" smtClean="0"/>
          </a:p>
          <a:p>
            <a:r>
              <a:rPr lang="en-US" i="1" dirty="0" smtClean="0"/>
              <a:t>It came with my PC; </a:t>
            </a:r>
            <a:endParaRPr lang="en-US" dirty="0" smtClean="0"/>
          </a:p>
          <a:p>
            <a:r>
              <a:rPr lang="en-US" i="1" dirty="0" smtClean="0"/>
              <a:t>It plainly marks four my revue </a:t>
            </a:r>
            <a:endParaRPr lang="en-US" dirty="0" smtClean="0"/>
          </a:p>
          <a:p>
            <a:r>
              <a:rPr lang="en-US" i="1" dirty="0" smtClean="0"/>
              <a:t>Mistakes I cannot sea. </a:t>
            </a:r>
            <a:endParaRPr lang="en-US" dirty="0" smtClean="0"/>
          </a:p>
          <a:p>
            <a:r>
              <a:rPr lang="en-US" i="1" dirty="0" smtClean="0"/>
              <a:t>I’ve run this poem threw it, </a:t>
            </a:r>
            <a:endParaRPr lang="en-US" dirty="0" smtClean="0"/>
          </a:p>
          <a:p>
            <a:r>
              <a:rPr lang="en-US" i="1" dirty="0" smtClean="0"/>
              <a:t>I’m sure your please too no. </a:t>
            </a:r>
            <a:endParaRPr lang="en-US" dirty="0" smtClean="0"/>
          </a:p>
          <a:p>
            <a:r>
              <a:rPr lang="en-US" i="1" dirty="0" smtClean="0"/>
              <a:t>Its letter perfect in it’s weigh, </a:t>
            </a:r>
            <a:endParaRPr lang="en-US" dirty="0" smtClean="0"/>
          </a:p>
          <a:p>
            <a:r>
              <a:rPr lang="en-US" i="1" dirty="0" smtClean="0"/>
              <a:t>my checker tolled me sew. Pg. 33 Little Brown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826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Freshman Forum</vt:lpstr>
      <vt:lpstr>1.PRE-WRITING</vt:lpstr>
      <vt:lpstr> 2. Thesis- Organization- Critical Thinking </vt:lpstr>
      <vt:lpstr>2. Thesis- Organization- Critical Thinking Continued</vt:lpstr>
      <vt:lpstr>3. Revising &amp; Editing </vt:lpstr>
      <vt:lpstr>3. Revising &amp; Editing </vt:lpstr>
      <vt:lpstr>Can You Catch The Mistakes?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2</cp:revision>
  <dcterms:created xsi:type="dcterms:W3CDTF">2012-08-13T20:55:58Z</dcterms:created>
  <dcterms:modified xsi:type="dcterms:W3CDTF">2012-08-13T21:08:25Z</dcterms:modified>
</cp:coreProperties>
</file>